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998788" cy="1801813"/>
  <p:notesSz cx="6858000" cy="9144000"/>
  <p:defaultTextStyle>
    <a:defPPr>
      <a:defRPr lang="it-IT"/>
    </a:defPPr>
    <a:lvl1pPr marL="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3716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27432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41148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54864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68580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82296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96012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097280" algn="l" defTabSz="137160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00" d="100"/>
          <a:sy n="400" d="100"/>
        </p:scale>
        <p:origin x="-2760" y="-552"/>
      </p:cViewPr>
      <p:guideLst>
        <p:guide orient="horz" pos="568"/>
        <p:guide pos="9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24909" y="559730"/>
            <a:ext cx="2548970" cy="386222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49818" y="1021028"/>
            <a:ext cx="2099152" cy="4604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37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7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92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274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6883" y="1157832"/>
            <a:ext cx="2548970" cy="357860"/>
          </a:xfrm>
        </p:spPr>
        <p:txBody>
          <a:bodyPr anchor="t"/>
          <a:lstStyle>
            <a:lvl1pPr algn="l">
              <a:defRPr sz="12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36883" y="763686"/>
            <a:ext cx="2548970" cy="394146"/>
          </a:xfrm>
        </p:spPr>
        <p:txBody>
          <a:bodyPr anchor="b"/>
          <a:lstStyle>
            <a:lvl1pPr marL="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1pPr>
            <a:lvl2pPr marL="13716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2pPr>
            <a:lvl3pPr marL="274320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3pPr>
            <a:lvl4pPr marL="41148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4pPr>
            <a:lvl5pPr marL="54864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5pPr>
            <a:lvl6pPr marL="68580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6pPr>
            <a:lvl7pPr marL="82296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7pPr>
            <a:lvl8pPr marL="96012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8pPr>
            <a:lvl9pPr marL="109728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666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8939" y="110528"/>
            <a:ext cx="417540" cy="312398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6458" y="110528"/>
            <a:ext cx="418060" cy="312398"/>
          </a:xfrm>
        </p:spPr>
        <p:txBody>
          <a:bodyPr/>
          <a:lstStyle>
            <a:lvl1pPr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71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940" y="72156"/>
            <a:ext cx="2698909" cy="300302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9940" y="403322"/>
            <a:ext cx="1324985" cy="168086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00" b="1"/>
            </a:lvl3pPr>
            <a:lvl4pPr marL="411480" indent="0">
              <a:buNone/>
              <a:defRPr sz="500" b="1"/>
            </a:lvl4pPr>
            <a:lvl5pPr marL="548640" indent="0">
              <a:buNone/>
              <a:defRPr sz="500" b="1"/>
            </a:lvl5pPr>
            <a:lvl6pPr marL="685800" indent="0">
              <a:buNone/>
              <a:defRPr sz="500" b="1"/>
            </a:lvl6pPr>
            <a:lvl7pPr marL="822960" indent="0">
              <a:buNone/>
              <a:defRPr sz="500" b="1"/>
            </a:lvl7pPr>
            <a:lvl8pPr marL="960120" indent="0">
              <a:buNone/>
              <a:defRPr sz="500" b="1"/>
            </a:lvl8pPr>
            <a:lvl9pPr marL="1097280" indent="0">
              <a:buNone/>
              <a:defRPr sz="5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49940" y="571408"/>
            <a:ext cx="1324985" cy="1038128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1523343" y="403322"/>
            <a:ext cx="1325506" cy="168086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00" b="1"/>
            </a:lvl3pPr>
            <a:lvl4pPr marL="411480" indent="0">
              <a:buNone/>
              <a:defRPr sz="500" b="1"/>
            </a:lvl4pPr>
            <a:lvl5pPr marL="548640" indent="0">
              <a:buNone/>
              <a:defRPr sz="500" b="1"/>
            </a:lvl5pPr>
            <a:lvl6pPr marL="685800" indent="0">
              <a:buNone/>
              <a:defRPr sz="500" b="1"/>
            </a:lvl6pPr>
            <a:lvl7pPr marL="822960" indent="0">
              <a:buNone/>
              <a:defRPr sz="500" b="1"/>
            </a:lvl7pPr>
            <a:lvl8pPr marL="960120" indent="0">
              <a:buNone/>
              <a:defRPr sz="500" b="1"/>
            </a:lvl8pPr>
            <a:lvl9pPr marL="1097280" indent="0">
              <a:buNone/>
              <a:defRPr sz="5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1523343" y="571408"/>
            <a:ext cx="1325506" cy="1038128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529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62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98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939" y="71739"/>
            <a:ext cx="986581" cy="305307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72443" y="71739"/>
            <a:ext cx="1676406" cy="1537797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9939" y="377046"/>
            <a:ext cx="986581" cy="1232490"/>
          </a:xfrm>
        </p:spPr>
        <p:txBody>
          <a:bodyPr/>
          <a:lstStyle>
            <a:lvl1pPr marL="0" indent="0">
              <a:buNone/>
              <a:defRPr sz="400"/>
            </a:lvl1pPr>
            <a:lvl2pPr marL="137160" indent="0">
              <a:buNone/>
              <a:defRPr sz="400"/>
            </a:lvl2pPr>
            <a:lvl3pPr marL="274320" indent="0">
              <a:buNone/>
              <a:defRPr sz="300"/>
            </a:lvl3pPr>
            <a:lvl4pPr marL="411480" indent="0">
              <a:buNone/>
              <a:defRPr sz="300"/>
            </a:lvl4pPr>
            <a:lvl5pPr marL="548640" indent="0">
              <a:buNone/>
              <a:defRPr sz="300"/>
            </a:lvl5pPr>
            <a:lvl6pPr marL="685800" indent="0">
              <a:buNone/>
              <a:defRPr sz="300"/>
            </a:lvl6pPr>
            <a:lvl7pPr marL="822960" indent="0">
              <a:buNone/>
              <a:defRPr sz="300"/>
            </a:lvl7pPr>
            <a:lvl8pPr marL="960120" indent="0">
              <a:buNone/>
              <a:defRPr sz="300"/>
            </a:lvl8pPr>
            <a:lvl9pPr marL="1097280" indent="0">
              <a:buNone/>
              <a:defRPr sz="3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865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7783" y="1261269"/>
            <a:ext cx="1799273" cy="148900"/>
          </a:xfrm>
        </p:spPr>
        <p:txBody>
          <a:bodyPr anchor="b"/>
          <a:lstStyle>
            <a:lvl1pPr algn="l">
              <a:defRPr sz="6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87783" y="160995"/>
            <a:ext cx="1799273" cy="1081088"/>
          </a:xfrm>
        </p:spPr>
        <p:txBody>
          <a:bodyPr/>
          <a:lstStyle>
            <a:lvl1pPr marL="0" indent="0">
              <a:buNone/>
              <a:defRPr sz="1000"/>
            </a:lvl1pPr>
            <a:lvl2pPr marL="137160" indent="0">
              <a:buNone/>
              <a:defRPr sz="800"/>
            </a:lvl2pPr>
            <a:lvl3pPr marL="274320" indent="0">
              <a:buNone/>
              <a:defRPr sz="700"/>
            </a:lvl3pPr>
            <a:lvl4pPr marL="411480" indent="0">
              <a:buNone/>
              <a:defRPr sz="600"/>
            </a:lvl4pPr>
            <a:lvl5pPr marL="548640" indent="0">
              <a:buNone/>
              <a:defRPr sz="600"/>
            </a:lvl5pPr>
            <a:lvl6pPr marL="685800" indent="0">
              <a:buNone/>
              <a:defRPr sz="600"/>
            </a:lvl6pPr>
            <a:lvl7pPr marL="822960" indent="0">
              <a:buNone/>
              <a:defRPr sz="600"/>
            </a:lvl7pPr>
            <a:lvl8pPr marL="960120" indent="0">
              <a:buNone/>
              <a:defRPr sz="600"/>
            </a:lvl8pPr>
            <a:lvl9pPr marL="1097280" indent="0">
              <a:buNone/>
              <a:defRPr sz="6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87783" y="1410169"/>
            <a:ext cx="1799273" cy="211463"/>
          </a:xfrm>
        </p:spPr>
        <p:txBody>
          <a:bodyPr/>
          <a:lstStyle>
            <a:lvl1pPr marL="0" indent="0">
              <a:buNone/>
              <a:defRPr sz="400"/>
            </a:lvl1pPr>
            <a:lvl2pPr marL="137160" indent="0">
              <a:buNone/>
              <a:defRPr sz="400"/>
            </a:lvl2pPr>
            <a:lvl3pPr marL="274320" indent="0">
              <a:buNone/>
              <a:defRPr sz="300"/>
            </a:lvl3pPr>
            <a:lvl4pPr marL="411480" indent="0">
              <a:buNone/>
              <a:defRPr sz="300"/>
            </a:lvl4pPr>
            <a:lvl5pPr marL="548640" indent="0">
              <a:buNone/>
              <a:defRPr sz="300"/>
            </a:lvl5pPr>
            <a:lvl6pPr marL="685800" indent="0">
              <a:buNone/>
              <a:defRPr sz="300"/>
            </a:lvl6pPr>
            <a:lvl7pPr marL="822960" indent="0">
              <a:buNone/>
              <a:defRPr sz="300"/>
            </a:lvl7pPr>
            <a:lvl8pPr marL="960120" indent="0">
              <a:buNone/>
              <a:defRPr sz="300"/>
            </a:lvl8pPr>
            <a:lvl9pPr marL="1097280" indent="0">
              <a:buNone/>
              <a:defRPr sz="3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24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05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3253" y="18769"/>
            <a:ext cx="221265" cy="404157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8939" y="18769"/>
            <a:ext cx="614335" cy="404157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11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49940" y="72156"/>
            <a:ext cx="2698909" cy="300302"/>
          </a:xfrm>
          <a:prstGeom prst="rect">
            <a:avLst/>
          </a:prstGeom>
        </p:spPr>
        <p:txBody>
          <a:bodyPr vert="horz" lIns="27432" tIns="13716" rIns="27432" bIns="13716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9940" y="420423"/>
            <a:ext cx="2698909" cy="1189113"/>
          </a:xfrm>
          <a:prstGeom prst="rect">
            <a:avLst/>
          </a:prstGeom>
        </p:spPr>
        <p:txBody>
          <a:bodyPr vert="horz" lIns="27432" tIns="13716" rIns="27432" bIns="13716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49940" y="1670014"/>
            <a:ext cx="699717" cy="95930"/>
          </a:xfrm>
          <a:prstGeom prst="rect">
            <a:avLst/>
          </a:prstGeom>
        </p:spPr>
        <p:txBody>
          <a:bodyPr vert="horz" lIns="27432" tIns="13716" rIns="27432" bIns="13716" rtlCol="0" anchor="ctr"/>
          <a:lstStyle>
            <a:lvl1pPr algn="l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FE9-943B-6B46-8341-B9B8E4223A84}" type="datetimeFigureOut">
              <a:rPr lang="it-IT" smtClean="0"/>
              <a:t>02/04/17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24586" y="1670014"/>
            <a:ext cx="949616" cy="95930"/>
          </a:xfrm>
          <a:prstGeom prst="rect">
            <a:avLst/>
          </a:prstGeom>
        </p:spPr>
        <p:txBody>
          <a:bodyPr vert="horz" lIns="27432" tIns="13716" rIns="27432" bIns="13716" rtlCol="0" anchor="ctr"/>
          <a:lstStyle>
            <a:lvl1pPr algn="ct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149132" y="1670014"/>
            <a:ext cx="699717" cy="95930"/>
          </a:xfrm>
          <a:prstGeom prst="rect">
            <a:avLst/>
          </a:prstGeom>
        </p:spPr>
        <p:txBody>
          <a:bodyPr vert="horz" lIns="27432" tIns="13716" rIns="27432" bIns="13716" rtlCol="0" anchor="ctr"/>
          <a:lstStyle>
            <a:lvl1pPr algn="r">
              <a:defRPr sz="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28837-B97B-A748-BF16-CFD3F9E384F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6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7160" rtl="0" eaLnBrk="1" latinLnBrk="0" hangingPunct="1">
        <a:spcBef>
          <a:spcPct val="0"/>
        </a:spcBef>
        <a:buNone/>
        <a:defRPr sz="1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13716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22885" indent="-85725" algn="l" defTabSz="137160" rtl="0" eaLnBrk="1" latinLnBrk="0" hangingPunct="1">
        <a:spcBef>
          <a:spcPct val="20000"/>
        </a:spcBef>
        <a:buFont typeface="Arial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-68580" algn="l" defTabSz="137160" rtl="0" eaLnBrk="1" latinLnBrk="0" hangingPunct="1">
        <a:spcBef>
          <a:spcPct val="20000"/>
        </a:spcBef>
        <a:buFont typeface="Arial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" indent="-68580" algn="l" defTabSz="137160" rtl="0" eaLnBrk="1" latinLnBrk="0" hangingPunct="1">
        <a:spcBef>
          <a:spcPct val="20000"/>
        </a:spcBef>
        <a:buFont typeface="Arial"/>
        <a:buChar char="–"/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" indent="-68580" algn="l" defTabSz="137160" rtl="0" eaLnBrk="1" latinLnBrk="0" hangingPunct="1">
        <a:spcBef>
          <a:spcPct val="20000"/>
        </a:spcBef>
        <a:buFont typeface="Arial"/>
        <a:buChar char="»"/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" indent="-68580" algn="l" defTabSz="137160" rtl="0" eaLnBrk="1" latinLnBrk="0" hangingPunct="1">
        <a:spcBef>
          <a:spcPct val="20000"/>
        </a:spcBef>
        <a:buFont typeface="Arial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" indent="-68580" algn="l" defTabSz="137160" rtl="0" eaLnBrk="1" latinLnBrk="0" hangingPunct="1">
        <a:spcBef>
          <a:spcPct val="20000"/>
        </a:spcBef>
        <a:buFont typeface="Arial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" indent="-68580" algn="l" defTabSz="137160" rtl="0" eaLnBrk="1" latinLnBrk="0" hangingPunct="1">
        <a:spcBef>
          <a:spcPct val="20000"/>
        </a:spcBef>
        <a:buFont typeface="Arial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" indent="-68580" algn="l" defTabSz="137160" rtl="0" eaLnBrk="1" latinLnBrk="0" hangingPunct="1">
        <a:spcBef>
          <a:spcPct val="20000"/>
        </a:spcBef>
        <a:buFont typeface="Arial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" algn="l" defTabSz="13716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87325" y="149225"/>
            <a:ext cx="2673349" cy="1490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000" dirty="0">
                <a:solidFill>
                  <a:srgbClr val="FF6600"/>
                </a:solidFill>
                <a:latin typeface="Lato Black"/>
                <a:cs typeface="Lato Black"/>
              </a:rPr>
              <a:t>254 mila</a:t>
            </a:r>
          </a:p>
          <a:p>
            <a:pPr>
              <a:lnSpc>
                <a:spcPct val="80000"/>
              </a:lnSpc>
            </a:pPr>
            <a:r>
              <a:rPr lang="it-IT" sz="2500" dirty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rPr>
              <a:t>donne assunte</a:t>
            </a:r>
          </a:p>
          <a:p>
            <a:pPr>
              <a:lnSpc>
                <a:spcPct val="80000"/>
              </a:lnSpc>
            </a:pPr>
            <a:r>
              <a:rPr lang="it-IT" sz="2500" dirty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rPr>
              <a:t>ogni anno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269874" y="901700"/>
            <a:ext cx="2484000" cy="0"/>
          </a:xfrm>
          <a:prstGeom prst="line">
            <a:avLst/>
          </a:prstGeom>
          <a:ln w="6350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6941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</Words>
  <Application>Microsoft Macintosh PowerPoint</Application>
  <PresentationFormat>Personalizzato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Alessandra Graziani</dc:creator>
  <cp:lastModifiedBy>Alessandra Graziani</cp:lastModifiedBy>
  <cp:revision>3</cp:revision>
  <dcterms:created xsi:type="dcterms:W3CDTF">2017-04-02T13:52:38Z</dcterms:created>
  <dcterms:modified xsi:type="dcterms:W3CDTF">2017-04-02T14:07:21Z</dcterms:modified>
</cp:coreProperties>
</file>